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88" r:id="rId2"/>
    <p:sldId id="69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AFECE-8400-431D-9F52-BFF68240F01D}" type="doc">
      <dgm:prSet loTypeId="urn:microsoft.com/office/officeart/2005/8/layout/radial3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CH"/>
        </a:p>
      </dgm:t>
    </dgm:pt>
    <dgm:pt modelId="{11419DD8-0959-46D7-8945-6ACFBF709BAC}">
      <dgm:prSet phldrT="[Texte]" custT="1"/>
      <dgm:spPr/>
      <dgm:t>
        <a:bodyPr/>
        <a:lstStyle/>
        <a:p>
          <a:r>
            <a:rPr lang="fr-CH" sz="2400" dirty="0"/>
            <a:t>Nom de l’entreprise formatrice</a:t>
          </a:r>
        </a:p>
        <a:p>
          <a:r>
            <a:rPr lang="fr-CH" sz="2400" dirty="0"/>
            <a:t>…………………………</a:t>
          </a:r>
        </a:p>
      </dgm:t>
    </dgm:pt>
    <dgm:pt modelId="{5F82F61F-3D67-4304-8C72-D3E38F930287}" type="parTrans" cxnId="{910FCF45-3625-4CD7-83DE-D52AD9EBA839}">
      <dgm:prSet/>
      <dgm:spPr/>
      <dgm:t>
        <a:bodyPr/>
        <a:lstStyle/>
        <a:p>
          <a:endParaRPr lang="fr-CH"/>
        </a:p>
      </dgm:t>
    </dgm:pt>
    <dgm:pt modelId="{343D45D2-4B13-45C1-B58F-DFBC9710F531}" type="sibTrans" cxnId="{910FCF45-3625-4CD7-83DE-D52AD9EBA839}">
      <dgm:prSet/>
      <dgm:spPr/>
      <dgm:t>
        <a:bodyPr/>
        <a:lstStyle/>
        <a:p>
          <a:endParaRPr lang="fr-CH"/>
        </a:p>
      </dgm:t>
    </dgm:pt>
    <dgm:pt modelId="{DDB9D7BB-3659-4AE2-BD6D-3035D18A3F1C}">
      <dgm:prSet phldrT="[Texte]"/>
      <dgm:spPr/>
      <dgm:t>
        <a:bodyPr/>
        <a:lstStyle/>
        <a:p>
          <a:r>
            <a:rPr lang="fr-CH" dirty="0"/>
            <a:t>Valeur 1</a:t>
          </a:r>
        </a:p>
        <a:p>
          <a:r>
            <a:rPr lang="fr-CH" dirty="0"/>
            <a:t>…………………..</a:t>
          </a:r>
        </a:p>
      </dgm:t>
    </dgm:pt>
    <dgm:pt modelId="{27D8F4F6-2B33-4C51-A945-050DA35DC4B8}" type="parTrans" cxnId="{43BB56F7-7932-4328-846A-E1052728D214}">
      <dgm:prSet/>
      <dgm:spPr/>
      <dgm:t>
        <a:bodyPr/>
        <a:lstStyle/>
        <a:p>
          <a:endParaRPr lang="fr-CH"/>
        </a:p>
      </dgm:t>
    </dgm:pt>
    <dgm:pt modelId="{1FDAB178-C11F-467E-BA33-19B35E54E069}" type="sibTrans" cxnId="{43BB56F7-7932-4328-846A-E1052728D214}">
      <dgm:prSet/>
      <dgm:spPr/>
      <dgm:t>
        <a:bodyPr/>
        <a:lstStyle/>
        <a:p>
          <a:endParaRPr lang="fr-CH"/>
        </a:p>
      </dgm:t>
    </dgm:pt>
    <dgm:pt modelId="{E6E93413-9F8F-4B9E-9903-AB24516603E8}">
      <dgm:prSet phldrT="[Texte]"/>
      <dgm:spPr/>
      <dgm:t>
        <a:bodyPr/>
        <a:lstStyle/>
        <a:p>
          <a:r>
            <a:rPr lang="fr-CH" dirty="0"/>
            <a:t>Valeur 2</a:t>
          </a:r>
        </a:p>
        <a:p>
          <a:r>
            <a:rPr lang="fr-CH" dirty="0"/>
            <a:t>…………………..</a:t>
          </a:r>
        </a:p>
      </dgm:t>
    </dgm:pt>
    <dgm:pt modelId="{476AF097-DE2B-4439-85AF-160FFD33E767}" type="parTrans" cxnId="{AE0DC693-6E8F-413C-A72A-344BFBB299CD}">
      <dgm:prSet/>
      <dgm:spPr/>
      <dgm:t>
        <a:bodyPr/>
        <a:lstStyle/>
        <a:p>
          <a:endParaRPr lang="fr-CH"/>
        </a:p>
      </dgm:t>
    </dgm:pt>
    <dgm:pt modelId="{3832CAD8-FBF4-4875-93FB-BF351394B866}" type="sibTrans" cxnId="{AE0DC693-6E8F-413C-A72A-344BFBB299CD}">
      <dgm:prSet/>
      <dgm:spPr/>
      <dgm:t>
        <a:bodyPr/>
        <a:lstStyle/>
        <a:p>
          <a:endParaRPr lang="fr-CH"/>
        </a:p>
      </dgm:t>
    </dgm:pt>
    <dgm:pt modelId="{0D93DFCA-F160-4701-9E2D-96A6B59C13CE}">
      <dgm:prSet phldrT="[Texte]"/>
      <dgm:spPr/>
      <dgm:t>
        <a:bodyPr/>
        <a:lstStyle/>
        <a:p>
          <a:r>
            <a:rPr lang="fr-CH" dirty="0"/>
            <a:t>Valeur 3</a:t>
          </a:r>
        </a:p>
        <a:p>
          <a:r>
            <a:rPr lang="fr-CH" dirty="0"/>
            <a:t>…………………..</a:t>
          </a:r>
        </a:p>
      </dgm:t>
    </dgm:pt>
    <dgm:pt modelId="{0551FEAF-EAD1-40B1-B818-D199B8127E1E}" type="parTrans" cxnId="{C440FE95-9034-43F8-B59B-5E2E80DC8D87}">
      <dgm:prSet/>
      <dgm:spPr/>
      <dgm:t>
        <a:bodyPr/>
        <a:lstStyle/>
        <a:p>
          <a:endParaRPr lang="fr-CH"/>
        </a:p>
      </dgm:t>
    </dgm:pt>
    <dgm:pt modelId="{6A295598-1356-4D37-B2DE-7CD118B66C33}" type="sibTrans" cxnId="{C440FE95-9034-43F8-B59B-5E2E80DC8D87}">
      <dgm:prSet/>
      <dgm:spPr/>
      <dgm:t>
        <a:bodyPr/>
        <a:lstStyle/>
        <a:p>
          <a:endParaRPr lang="fr-CH"/>
        </a:p>
      </dgm:t>
    </dgm:pt>
    <dgm:pt modelId="{7056A510-52DA-4CEC-A207-9214A5F5A235}">
      <dgm:prSet phldrT="[Texte]"/>
      <dgm:spPr/>
      <dgm:t>
        <a:bodyPr/>
        <a:lstStyle/>
        <a:p>
          <a:r>
            <a:rPr lang="fr-CH" dirty="0"/>
            <a:t>Valeur 4</a:t>
          </a:r>
        </a:p>
        <a:p>
          <a:r>
            <a:rPr lang="fr-CH" dirty="0"/>
            <a:t>…………………..</a:t>
          </a:r>
        </a:p>
      </dgm:t>
    </dgm:pt>
    <dgm:pt modelId="{2F481D51-63CC-4347-8977-7AE0B01F9CE1}" type="parTrans" cxnId="{59041EDB-6FE9-4E8E-8DAA-F0C141FDD1F5}">
      <dgm:prSet/>
      <dgm:spPr/>
      <dgm:t>
        <a:bodyPr/>
        <a:lstStyle/>
        <a:p>
          <a:endParaRPr lang="fr-CH"/>
        </a:p>
      </dgm:t>
    </dgm:pt>
    <dgm:pt modelId="{2D09B040-255C-4AF2-B0C3-D7E8D3A849CA}" type="sibTrans" cxnId="{59041EDB-6FE9-4E8E-8DAA-F0C141FDD1F5}">
      <dgm:prSet/>
      <dgm:spPr/>
      <dgm:t>
        <a:bodyPr/>
        <a:lstStyle/>
        <a:p>
          <a:endParaRPr lang="fr-CH"/>
        </a:p>
      </dgm:t>
    </dgm:pt>
    <dgm:pt modelId="{371E179A-FC3F-4CE8-8F68-8B4C9855479C}">
      <dgm:prSet phldrT="[Texte]"/>
      <dgm:spPr/>
      <dgm:t>
        <a:bodyPr/>
        <a:lstStyle/>
        <a:p>
          <a:r>
            <a:rPr lang="fr-CH" dirty="0"/>
            <a:t>Valeur 5</a:t>
          </a:r>
        </a:p>
        <a:p>
          <a:r>
            <a:rPr lang="fr-CH" dirty="0"/>
            <a:t>…………………..</a:t>
          </a:r>
        </a:p>
      </dgm:t>
    </dgm:pt>
    <dgm:pt modelId="{50EE940A-F091-4438-A184-C39B3FDBFF8D}" type="parTrans" cxnId="{7F53F8E1-691E-4060-B4FC-A5142C519E01}">
      <dgm:prSet/>
      <dgm:spPr/>
      <dgm:t>
        <a:bodyPr/>
        <a:lstStyle/>
        <a:p>
          <a:endParaRPr lang="fr-CH"/>
        </a:p>
      </dgm:t>
    </dgm:pt>
    <dgm:pt modelId="{7E69515E-2773-4319-B8B6-6DDF41DCF3DD}" type="sibTrans" cxnId="{7F53F8E1-691E-4060-B4FC-A5142C519E01}">
      <dgm:prSet/>
      <dgm:spPr/>
      <dgm:t>
        <a:bodyPr/>
        <a:lstStyle/>
        <a:p>
          <a:endParaRPr lang="fr-CH"/>
        </a:p>
      </dgm:t>
    </dgm:pt>
    <dgm:pt modelId="{930A1BDE-4D24-4799-BAF2-3B9B3742E94A}" type="pres">
      <dgm:prSet presAssocID="{623AFECE-8400-431D-9F52-BFF68240F01D}" presName="composite" presStyleCnt="0">
        <dgm:presLayoutVars>
          <dgm:chMax val="1"/>
          <dgm:dir/>
          <dgm:resizeHandles val="exact"/>
        </dgm:presLayoutVars>
      </dgm:prSet>
      <dgm:spPr/>
    </dgm:pt>
    <dgm:pt modelId="{8CFA4789-5054-4F10-9543-57111852EF6C}" type="pres">
      <dgm:prSet presAssocID="{623AFECE-8400-431D-9F52-BFF68240F01D}" presName="radial" presStyleCnt="0">
        <dgm:presLayoutVars>
          <dgm:animLvl val="ctr"/>
        </dgm:presLayoutVars>
      </dgm:prSet>
      <dgm:spPr/>
    </dgm:pt>
    <dgm:pt modelId="{482EF628-737A-4519-BD66-9189C3DFF602}" type="pres">
      <dgm:prSet presAssocID="{11419DD8-0959-46D7-8945-6ACFBF709BAC}" presName="centerShape" presStyleLbl="vennNode1" presStyleIdx="0" presStyleCnt="6"/>
      <dgm:spPr/>
    </dgm:pt>
    <dgm:pt modelId="{1F06BBBA-717F-4244-AF4C-3C15C10908CC}" type="pres">
      <dgm:prSet presAssocID="{DDB9D7BB-3659-4AE2-BD6D-3035D18A3F1C}" presName="node" presStyleLbl="vennNode1" presStyleIdx="1" presStyleCnt="6">
        <dgm:presLayoutVars>
          <dgm:bulletEnabled val="1"/>
        </dgm:presLayoutVars>
      </dgm:prSet>
      <dgm:spPr/>
    </dgm:pt>
    <dgm:pt modelId="{596BADCF-3A2F-47CD-BD99-961A6D9DA036}" type="pres">
      <dgm:prSet presAssocID="{E6E93413-9F8F-4B9E-9903-AB24516603E8}" presName="node" presStyleLbl="vennNode1" presStyleIdx="2" presStyleCnt="6">
        <dgm:presLayoutVars>
          <dgm:bulletEnabled val="1"/>
        </dgm:presLayoutVars>
      </dgm:prSet>
      <dgm:spPr/>
    </dgm:pt>
    <dgm:pt modelId="{AE4AD001-C1C3-4C63-B95F-38408F2870D7}" type="pres">
      <dgm:prSet presAssocID="{0D93DFCA-F160-4701-9E2D-96A6B59C13CE}" presName="node" presStyleLbl="vennNode1" presStyleIdx="3" presStyleCnt="6">
        <dgm:presLayoutVars>
          <dgm:bulletEnabled val="1"/>
        </dgm:presLayoutVars>
      </dgm:prSet>
      <dgm:spPr/>
    </dgm:pt>
    <dgm:pt modelId="{A7CE4DBB-314F-4E1B-9C1D-FDF6CDB9D4B5}" type="pres">
      <dgm:prSet presAssocID="{7056A510-52DA-4CEC-A207-9214A5F5A235}" presName="node" presStyleLbl="vennNode1" presStyleIdx="4" presStyleCnt="6">
        <dgm:presLayoutVars>
          <dgm:bulletEnabled val="1"/>
        </dgm:presLayoutVars>
      </dgm:prSet>
      <dgm:spPr/>
    </dgm:pt>
    <dgm:pt modelId="{30EBED08-C3DD-4FFB-93FC-80C7634D34BD}" type="pres">
      <dgm:prSet presAssocID="{371E179A-FC3F-4CE8-8F68-8B4C9855479C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AB8AC629-E25C-401F-8CBF-EC36554A813B}" type="presOf" srcId="{0D93DFCA-F160-4701-9E2D-96A6B59C13CE}" destId="{AE4AD001-C1C3-4C63-B95F-38408F2870D7}" srcOrd="0" destOrd="0" presId="urn:microsoft.com/office/officeart/2005/8/layout/radial3"/>
    <dgm:cxn modelId="{972A0234-EA98-430F-8860-92629D1C24C7}" type="presOf" srcId="{DDB9D7BB-3659-4AE2-BD6D-3035D18A3F1C}" destId="{1F06BBBA-717F-4244-AF4C-3C15C10908CC}" srcOrd="0" destOrd="0" presId="urn:microsoft.com/office/officeart/2005/8/layout/radial3"/>
    <dgm:cxn modelId="{910FCF45-3625-4CD7-83DE-D52AD9EBA839}" srcId="{623AFECE-8400-431D-9F52-BFF68240F01D}" destId="{11419DD8-0959-46D7-8945-6ACFBF709BAC}" srcOrd="0" destOrd="0" parTransId="{5F82F61F-3D67-4304-8C72-D3E38F930287}" sibTransId="{343D45D2-4B13-45C1-B58F-DFBC9710F531}"/>
    <dgm:cxn modelId="{72078276-FCB2-41E5-A244-17CE4FC93AB6}" type="presOf" srcId="{623AFECE-8400-431D-9F52-BFF68240F01D}" destId="{930A1BDE-4D24-4799-BAF2-3B9B3742E94A}" srcOrd="0" destOrd="0" presId="urn:microsoft.com/office/officeart/2005/8/layout/radial3"/>
    <dgm:cxn modelId="{EAE96678-53B2-427B-90EE-81EFA344C947}" type="presOf" srcId="{E6E93413-9F8F-4B9E-9903-AB24516603E8}" destId="{596BADCF-3A2F-47CD-BD99-961A6D9DA036}" srcOrd="0" destOrd="0" presId="urn:microsoft.com/office/officeart/2005/8/layout/radial3"/>
    <dgm:cxn modelId="{79397982-3A19-44A0-A8E8-F85A487F2D43}" type="presOf" srcId="{371E179A-FC3F-4CE8-8F68-8B4C9855479C}" destId="{30EBED08-C3DD-4FFB-93FC-80C7634D34BD}" srcOrd="0" destOrd="0" presId="urn:microsoft.com/office/officeart/2005/8/layout/radial3"/>
    <dgm:cxn modelId="{AE0DC693-6E8F-413C-A72A-344BFBB299CD}" srcId="{11419DD8-0959-46D7-8945-6ACFBF709BAC}" destId="{E6E93413-9F8F-4B9E-9903-AB24516603E8}" srcOrd="1" destOrd="0" parTransId="{476AF097-DE2B-4439-85AF-160FFD33E767}" sibTransId="{3832CAD8-FBF4-4875-93FB-BF351394B866}"/>
    <dgm:cxn modelId="{C440FE95-9034-43F8-B59B-5E2E80DC8D87}" srcId="{11419DD8-0959-46D7-8945-6ACFBF709BAC}" destId="{0D93DFCA-F160-4701-9E2D-96A6B59C13CE}" srcOrd="2" destOrd="0" parTransId="{0551FEAF-EAD1-40B1-B818-D199B8127E1E}" sibTransId="{6A295598-1356-4D37-B2DE-7CD118B66C33}"/>
    <dgm:cxn modelId="{59041EDB-6FE9-4E8E-8DAA-F0C141FDD1F5}" srcId="{11419DD8-0959-46D7-8945-6ACFBF709BAC}" destId="{7056A510-52DA-4CEC-A207-9214A5F5A235}" srcOrd="3" destOrd="0" parTransId="{2F481D51-63CC-4347-8977-7AE0B01F9CE1}" sibTransId="{2D09B040-255C-4AF2-B0C3-D7E8D3A849CA}"/>
    <dgm:cxn modelId="{7F53F8E1-691E-4060-B4FC-A5142C519E01}" srcId="{11419DD8-0959-46D7-8945-6ACFBF709BAC}" destId="{371E179A-FC3F-4CE8-8F68-8B4C9855479C}" srcOrd="4" destOrd="0" parTransId="{50EE940A-F091-4438-A184-C39B3FDBFF8D}" sibTransId="{7E69515E-2773-4319-B8B6-6DDF41DCF3DD}"/>
    <dgm:cxn modelId="{51BE5EED-9E25-442E-9F8F-6A6C40D06DFA}" type="presOf" srcId="{11419DD8-0959-46D7-8945-6ACFBF709BAC}" destId="{482EF628-737A-4519-BD66-9189C3DFF602}" srcOrd="0" destOrd="0" presId="urn:microsoft.com/office/officeart/2005/8/layout/radial3"/>
    <dgm:cxn modelId="{DFC3F5F4-B791-45EE-96F8-6846F92D1E95}" type="presOf" srcId="{7056A510-52DA-4CEC-A207-9214A5F5A235}" destId="{A7CE4DBB-314F-4E1B-9C1D-FDF6CDB9D4B5}" srcOrd="0" destOrd="0" presId="urn:microsoft.com/office/officeart/2005/8/layout/radial3"/>
    <dgm:cxn modelId="{43BB56F7-7932-4328-846A-E1052728D214}" srcId="{11419DD8-0959-46D7-8945-6ACFBF709BAC}" destId="{DDB9D7BB-3659-4AE2-BD6D-3035D18A3F1C}" srcOrd="0" destOrd="0" parTransId="{27D8F4F6-2B33-4C51-A945-050DA35DC4B8}" sibTransId="{1FDAB178-C11F-467E-BA33-19B35E54E069}"/>
    <dgm:cxn modelId="{924CB81F-CE67-4258-A49E-78D1B1E648D5}" type="presParOf" srcId="{930A1BDE-4D24-4799-BAF2-3B9B3742E94A}" destId="{8CFA4789-5054-4F10-9543-57111852EF6C}" srcOrd="0" destOrd="0" presId="urn:microsoft.com/office/officeart/2005/8/layout/radial3"/>
    <dgm:cxn modelId="{D5DE5EB6-BD74-47BE-BB74-01DBC3B7991A}" type="presParOf" srcId="{8CFA4789-5054-4F10-9543-57111852EF6C}" destId="{482EF628-737A-4519-BD66-9189C3DFF602}" srcOrd="0" destOrd="0" presId="urn:microsoft.com/office/officeart/2005/8/layout/radial3"/>
    <dgm:cxn modelId="{CB1F442C-BEDA-4665-9520-2AA6C2E30275}" type="presParOf" srcId="{8CFA4789-5054-4F10-9543-57111852EF6C}" destId="{1F06BBBA-717F-4244-AF4C-3C15C10908CC}" srcOrd="1" destOrd="0" presId="urn:microsoft.com/office/officeart/2005/8/layout/radial3"/>
    <dgm:cxn modelId="{BA420A76-9CA3-4297-9397-E29E1D493336}" type="presParOf" srcId="{8CFA4789-5054-4F10-9543-57111852EF6C}" destId="{596BADCF-3A2F-47CD-BD99-961A6D9DA036}" srcOrd="2" destOrd="0" presId="urn:microsoft.com/office/officeart/2005/8/layout/radial3"/>
    <dgm:cxn modelId="{398F4DA0-40A5-4CA1-B329-7D5F8730433D}" type="presParOf" srcId="{8CFA4789-5054-4F10-9543-57111852EF6C}" destId="{AE4AD001-C1C3-4C63-B95F-38408F2870D7}" srcOrd="3" destOrd="0" presId="urn:microsoft.com/office/officeart/2005/8/layout/radial3"/>
    <dgm:cxn modelId="{0AA3A6B8-1510-4F6D-9881-4AFFA9495899}" type="presParOf" srcId="{8CFA4789-5054-4F10-9543-57111852EF6C}" destId="{A7CE4DBB-314F-4E1B-9C1D-FDF6CDB9D4B5}" srcOrd="4" destOrd="0" presId="urn:microsoft.com/office/officeart/2005/8/layout/radial3"/>
    <dgm:cxn modelId="{AFC8A03B-5E37-483C-B896-6A198D637034}" type="presParOf" srcId="{8CFA4789-5054-4F10-9543-57111852EF6C}" destId="{30EBED08-C3DD-4FFB-93FC-80C7634D34B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EF628-737A-4519-BD66-9189C3DFF602}">
      <dsp:nvSpPr>
        <dsp:cNvPr id="0" name=""/>
        <dsp:cNvSpPr/>
      </dsp:nvSpPr>
      <dsp:spPr>
        <a:xfrm>
          <a:off x="4183966" y="1355514"/>
          <a:ext cx="3142195" cy="314219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kern="1200" dirty="0"/>
            <a:t>Nom de l’entreprise formatrice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400" kern="1200" dirty="0"/>
            <a:t>…………………………</a:t>
          </a:r>
        </a:p>
      </dsp:txBody>
      <dsp:txXfrm>
        <a:off x="4644130" y="1815678"/>
        <a:ext cx="2221867" cy="2221867"/>
      </dsp:txXfrm>
    </dsp:sp>
    <dsp:sp modelId="{1F06BBBA-717F-4244-AF4C-3C15C10908CC}">
      <dsp:nvSpPr>
        <dsp:cNvPr id="0" name=""/>
        <dsp:cNvSpPr/>
      </dsp:nvSpPr>
      <dsp:spPr>
        <a:xfrm>
          <a:off x="4969515" y="96944"/>
          <a:ext cx="1571097" cy="157109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Valeur 1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…………………..</a:t>
          </a:r>
        </a:p>
      </dsp:txBody>
      <dsp:txXfrm>
        <a:off x="5199597" y="327026"/>
        <a:ext cx="1110933" cy="1110933"/>
      </dsp:txXfrm>
    </dsp:sp>
    <dsp:sp modelId="{596BADCF-3A2F-47CD-BD99-961A6D9DA036}">
      <dsp:nvSpPr>
        <dsp:cNvPr id="0" name=""/>
        <dsp:cNvSpPr/>
      </dsp:nvSpPr>
      <dsp:spPr>
        <a:xfrm>
          <a:off x="6913587" y="1509395"/>
          <a:ext cx="1571097" cy="157109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Valeur 2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…………………..</a:t>
          </a:r>
        </a:p>
      </dsp:txBody>
      <dsp:txXfrm>
        <a:off x="7143669" y="1739477"/>
        <a:ext cx="1110933" cy="1110933"/>
      </dsp:txXfrm>
    </dsp:sp>
    <dsp:sp modelId="{AE4AD001-C1C3-4C63-B95F-38408F2870D7}">
      <dsp:nvSpPr>
        <dsp:cNvPr id="0" name=""/>
        <dsp:cNvSpPr/>
      </dsp:nvSpPr>
      <dsp:spPr>
        <a:xfrm>
          <a:off x="6171018" y="3794790"/>
          <a:ext cx="1571097" cy="157109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Valeur 3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…………………..</a:t>
          </a:r>
        </a:p>
      </dsp:txBody>
      <dsp:txXfrm>
        <a:off x="6401100" y="4024872"/>
        <a:ext cx="1110933" cy="1110933"/>
      </dsp:txXfrm>
    </dsp:sp>
    <dsp:sp modelId="{A7CE4DBB-314F-4E1B-9C1D-FDF6CDB9D4B5}">
      <dsp:nvSpPr>
        <dsp:cNvPr id="0" name=""/>
        <dsp:cNvSpPr/>
      </dsp:nvSpPr>
      <dsp:spPr>
        <a:xfrm>
          <a:off x="3768012" y="3794790"/>
          <a:ext cx="1571097" cy="157109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Valeur 4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…………………..</a:t>
          </a:r>
        </a:p>
      </dsp:txBody>
      <dsp:txXfrm>
        <a:off x="3998094" y="4024872"/>
        <a:ext cx="1110933" cy="1110933"/>
      </dsp:txXfrm>
    </dsp:sp>
    <dsp:sp modelId="{30EBED08-C3DD-4FFB-93FC-80C7634D34BD}">
      <dsp:nvSpPr>
        <dsp:cNvPr id="0" name=""/>
        <dsp:cNvSpPr/>
      </dsp:nvSpPr>
      <dsp:spPr>
        <a:xfrm>
          <a:off x="3025442" y="1509395"/>
          <a:ext cx="1571097" cy="157109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Valeur 5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…………………..</a:t>
          </a:r>
        </a:p>
      </dsp:txBody>
      <dsp:txXfrm>
        <a:off x="3255524" y="1739477"/>
        <a:ext cx="1110933" cy="1110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76859-E4FF-4AE4-8E78-557D94321A40}" type="datetime1">
              <a:rPr lang="fr-FR" smtClean="0"/>
              <a:t>14/10/2022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/>
              <a:t>CI3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F8F1-A61C-4398-8020-46FD587A5258}" type="slidenum">
              <a:rPr lang="fr-CH" smtClean="0"/>
              <a:t>‹N°›</a:t>
            </a:fld>
            <a:endParaRPr lang="fr-CH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5052D86-BB90-435B-944F-2BCC2E1E7D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4850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5BD8C1B-EDA3-4EB9-BF49-483DBFA221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222" y="4525346"/>
            <a:ext cx="12234720" cy="2332653"/>
          </a:xfrm>
          <a:prstGeom prst="rect">
            <a:avLst/>
          </a:prstGeom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FAB8C9B-F2A8-474A-A5D8-FCB83FD35B0E}"/>
              </a:ext>
            </a:extLst>
          </p:cNvPr>
          <p:cNvSpPr txBox="1">
            <a:spLocks/>
          </p:cNvSpPr>
          <p:nvPr userDrawn="1"/>
        </p:nvSpPr>
        <p:spPr>
          <a:xfrm>
            <a:off x="323527" y="1996440"/>
            <a:ext cx="11380793" cy="14325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b="1" dirty="0">
                <a:latin typeface="Arial" pitchFamily="34" charset="0"/>
                <a:cs typeface="Arial" pitchFamily="34" charset="0"/>
              </a:rPr>
              <a:t>CIFC Genève</a:t>
            </a:r>
            <a:br>
              <a:rPr lang="fr-CH" sz="2000" dirty="0">
                <a:latin typeface="Arial" pitchFamily="34" charset="0"/>
                <a:cs typeface="Arial" pitchFamily="34" charset="0"/>
              </a:rPr>
            </a:br>
            <a:r>
              <a:rPr lang="fr-CH" sz="1800" dirty="0">
                <a:latin typeface="Arial" pitchFamily="34" charset="0"/>
                <a:cs typeface="Arial" pitchFamily="34" charset="0"/>
              </a:rPr>
              <a:t>Communauté d’Intérêts pour la Formation Commerc</a:t>
            </a:r>
            <a:r>
              <a:rPr lang="fr-CH" sz="2000" dirty="0">
                <a:latin typeface="Arial" pitchFamily="34" charset="0"/>
                <a:cs typeface="Arial" pitchFamily="34" charset="0"/>
              </a:rPr>
              <a:t>iale</a:t>
            </a:r>
            <a:br>
              <a:rPr lang="fr-CH" sz="2000" dirty="0">
                <a:latin typeface="Arial" pitchFamily="34" charset="0"/>
                <a:cs typeface="Arial" pitchFamily="34" charset="0"/>
              </a:rPr>
            </a:br>
            <a:r>
              <a:rPr lang="fr-CH" sz="1400" dirty="0">
                <a:latin typeface="Arial" pitchFamily="34" charset="0"/>
                <a:cs typeface="Arial" pitchFamily="34" charset="0"/>
              </a:rPr>
              <a:t>CFC employé de commerce, branche de formation et d’examens « Services et administration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BF5DE42-F270-417C-B5BC-0507628C5B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53550" y="3864947"/>
            <a:ext cx="20002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864E5-DCF2-40E6-A692-874C2679E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79418"/>
            <a:ext cx="3932237" cy="13965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F96B1A-B843-48FF-B063-74C2CAB3FE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79418"/>
            <a:ext cx="6172200" cy="42816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265BCB-BF68-449C-A4DB-0F4683BD3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5956"/>
            <a:ext cx="3932237" cy="28930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A85D83-217D-4B2C-A05D-2531CE95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084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0B7EF6-B455-442E-B43A-26335A2A8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45E156-F6BA-444F-AE30-6ABEB570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7408006F-BEAE-4ACE-85FB-454EC9CE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13100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F8F1-A61C-4398-8020-46FD587A5258}" type="slidenum">
              <a:rPr lang="fr-CH" smtClean="0"/>
              <a:t>‹N°›</a:t>
            </a:fld>
            <a:endParaRPr lang="fr-CH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9E778D4-0780-464A-B616-850980EB11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1450804" y="2901839"/>
            <a:ext cx="5373875" cy="247227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98CAB1-4E17-491D-915A-68063AE88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7395" y="1953491"/>
            <a:ext cx="7506393" cy="415636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19A6544D-97C6-4E1C-B58A-F2C5DE5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63559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279656-A291-4B95-A80D-3E02FFC5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7B68918-5C5B-4D5A-BF55-8797CE1E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633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D8728F-9CA7-404E-90D9-6E2D7E382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0735"/>
            <a:ext cx="9144000" cy="18141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824F1A-C58D-488F-89E3-78ADBE154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66501-6726-4756-958B-F54AC4E7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984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332EF4-C0FF-4A08-8162-B74B58146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917ADF-BCD2-4050-8707-28B76A971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44223A1-F0A0-4F8A-B97F-836C1DDE2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973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45848C-F9C8-4049-870F-CF766B3B6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1D2C51-E906-4EEF-A161-EE6DE1A41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E6A685-B77D-4D0A-A70F-A5A475EE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242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A1E393-1EA9-4A85-A8EB-F5DF4F56C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977797-2CCA-4F9F-A881-FCFDB3760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75FEF2-1430-4D09-9F80-1296F4E3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F8F1-A61C-4398-8020-46FD587A5258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6240C5DA-E2D5-4329-B59A-6C255B7F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9337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B19C63-9DCB-45A6-B3A8-61C848C05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3AE985-40E4-414B-816D-606A1FAFF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0C1550-A854-49DB-9ACF-A8B860892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965EF8-2C0A-49E8-9757-C62153FA0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0E306A-CFE9-4D35-9D95-41F967E16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6FC54999-42B0-47BF-A221-B8158BFE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35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0E041A-60B6-4A7C-AC05-922BDF2A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BEA03C1-2DF1-435C-A786-0D87BCA3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821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5C518B-F675-467C-91D5-F685EEE7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D037F04E-C834-4F6C-B9CA-24ABA0C88FDC}" type="slidenum">
              <a:rPr lang="fr-CH" smtClean="0"/>
              <a:pPr/>
              <a:t>‹N°›</a:t>
            </a:fld>
            <a:endParaRPr lang="fr-CH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8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88B81D-5C6E-41E8-974D-5D1C0BF65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71104"/>
            <a:ext cx="5872739" cy="42899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233D90-3717-4087-91F5-62D15AB77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5142" y="1579042"/>
            <a:ext cx="4023361" cy="428994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FDB1E9-5670-498C-9830-8E255D92E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1F8F1-A61C-4398-8020-46FD587A5258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CD35D822-3E03-4CDB-AD70-FF0A4226F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880" y="365126"/>
            <a:ext cx="8884920" cy="6739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8931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543A9B-4261-45A2-8BD3-8A255F63D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4312" y="365126"/>
            <a:ext cx="9059487" cy="782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971635-2C25-419F-B268-62420BD35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DFC17A-22A2-4769-A8EC-9B7DFACBB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C3D06-A26C-4E20-A96C-857D67D7B772}" type="datetime1">
              <a:rPr lang="fr-FR" smtClean="0"/>
              <a:t>14/10/2022</a:t>
            </a:fld>
            <a:endParaRPr lang="fr-CH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F0E4B-7272-4019-A693-6DE175990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CI3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879393-D4E0-4897-845B-A4216FD6F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7F04E-C834-4F6C-B9CA-24ABA0C88FDC}" type="slidenum">
              <a:rPr lang="fr-CH" smtClean="0"/>
              <a:t>‹N°›</a:t>
            </a:fld>
            <a:endParaRPr lang="fr-CH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298E635-A078-4C4F-9DD7-73DC375BF39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99" y="188642"/>
            <a:ext cx="1637695" cy="65730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A44131C-5555-4DF6-9321-8F7ED456D44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1267260"/>
            <a:ext cx="12192000" cy="1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85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18" Type="http://schemas.openxmlformats.org/officeDocument/2006/relationships/image" Target="../media/image23.png"/><Relationship Id="rId3" Type="http://schemas.openxmlformats.org/officeDocument/2006/relationships/image" Target="../media/image8.svg"/><Relationship Id="rId21" Type="http://schemas.openxmlformats.org/officeDocument/2006/relationships/image" Target="../media/image26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19" Type="http://schemas.openxmlformats.org/officeDocument/2006/relationships/image" Target="../media/image24.sv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B7EE3-9C52-4916-B501-862599669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374" y="327418"/>
            <a:ext cx="9444199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/>
              <a:t>Identification des valeurs de votre entreprise formatrice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3E58B314-DC44-4608-9A6B-D3F16DF0F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579708"/>
              </p:ext>
            </p:extLst>
          </p:nvPr>
        </p:nvGraphicFramePr>
        <p:xfrm>
          <a:off x="340936" y="1395168"/>
          <a:ext cx="11510128" cy="5462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F3A5D9-BD37-4454-9CD5-F6E37B9B9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37F04E-C834-4F6C-B9CA-24ABA0C88FDC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CH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B8BAD9-620D-435C-A7D5-59BB31EBA538}"/>
              </a:ext>
            </a:extLst>
          </p:cNvPr>
          <p:cNvSpPr/>
          <p:nvPr/>
        </p:nvSpPr>
        <p:spPr>
          <a:xfrm>
            <a:off x="7105474" y="1371849"/>
            <a:ext cx="3733101" cy="1513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 concret : comment cette valeur est-elle démontrée dans votre entreprise?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4ACADA-DC74-4F02-AECF-45B76EC56D88}"/>
              </a:ext>
            </a:extLst>
          </p:cNvPr>
          <p:cNvSpPr/>
          <p:nvPr/>
        </p:nvSpPr>
        <p:spPr>
          <a:xfrm>
            <a:off x="8869962" y="3030313"/>
            <a:ext cx="3238147" cy="20785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 concret : comment cette valeur est-elle démontrée dans votre entreprise?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…………………………………………………………………………………………………………………………………………………………………………………….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B38EEC-AABE-4D0A-9914-FA1BD4470F98}"/>
              </a:ext>
            </a:extLst>
          </p:cNvPr>
          <p:cNvSpPr/>
          <p:nvPr/>
        </p:nvSpPr>
        <p:spPr>
          <a:xfrm>
            <a:off x="190414" y="4957894"/>
            <a:ext cx="3733101" cy="1572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 concret : comment cette valeur est-elle démontrée dans votre entreprise?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………………………………………………………………………………………………………………………………………………………………………………………………………………………………………...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CDD935-6B61-4EB3-8EED-50EBBEBCEB09}"/>
              </a:ext>
            </a:extLst>
          </p:cNvPr>
          <p:cNvSpPr/>
          <p:nvPr/>
        </p:nvSpPr>
        <p:spPr>
          <a:xfrm>
            <a:off x="8268487" y="5245419"/>
            <a:ext cx="3733101" cy="13880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 concret : comment cette valeur est-elle démontrée dans votre entreprise?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……………………………………………………………………………………………………………….……………………………………………………………….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CF894E-84F7-4858-9642-0C56B79BA9B9}"/>
              </a:ext>
            </a:extLst>
          </p:cNvPr>
          <p:cNvSpPr/>
          <p:nvPr/>
        </p:nvSpPr>
        <p:spPr>
          <a:xfrm>
            <a:off x="83890" y="2998383"/>
            <a:ext cx="3238150" cy="1691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Exemple concret : comment cette valeur est-elle démontrée dans votre entreprise 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86547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F8D3F-9264-484F-A3C4-3581CBBC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542" y="365126"/>
            <a:ext cx="10089288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fr-CH" b="1" dirty="0"/>
              <a:t>Quelques éléments de la culture de mon entreprise formatrice</a:t>
            </a:r>
          </a:p>
        </p:txBody>
      </p:sp>
      <p:pic>
        <p:nvPicPr>
          <p:cNvPr id="6" name="Graphique 5" descr="Ville">
            <a:extLst>
              <a:ext uri="{FF2B5EF4-FFF2-40B4-BE49-F238E27FC236}">
                <a16:creationId xmlns:a16="http://schemas.microsoft.com/office/drawing/2014/main" id="{2217B341-C110-46A7-BD85-DA24EA0C6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8910" y="3494303"/>
            <a:ext cx="2527955" cy="252795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EA630E0-545B-48BF-B72D-DDB3F83603D4}"/>
              </a:ext>
            </a:extLst>
          </p:cNvPr>
          <p:cNvSpPr txBox="1"/>
          <p:nvPr/>
        </p:nvSpPr>
        <p:spPr>
          <a:xfrm>
            <a:off x="4094869" y="5838020"/>
            <a:ext cx="400226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Nom de l’entreprise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……………………………………………………………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028B8C-6D36-4DA4-8371-DE801DC09B1E}"/>
              </a:ext>
            </a:extLst>
          </p:cNvPr>
          <p:cNvSpPr/>
          <p:nvPr/>
        </p:nvSpPr>
        <p:spPr>
          <a:xfrm>
            <a:off x="273376" y="1564848"/>
            <a:ext cx="3751868" cy="24523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Evènements annuels, mensuels, rendez-vous d’équipe hebdomadaires, quotidiens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Rituels (café, pause midi, after-work)</a:t>
            </a:r>
          </a:p>
        </p:txBody>
      </p:sp>
      <p:pic>
        <p:nvPicPr>
          <p:cNvPr id="10" name="Graphique 9" descr="Utilisateurs">
            <a:extLst>
              <a:ext uri="{FF2B5EF4-FFF2-40B4-BE49-F238E27FC236}">
                <a16:creationId xmlns:a16="http://schemas.microsoft.com/office/drawing/2014/main" id="{9716EF87-9FFE-4957-8793-1607B490E9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1202" y="3191863"/>
            <a:ext cx="914400" cy="9144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5840025-E339-4BAD-85DC-2B2F82734F24}"/>
              </a:ext>
            </a:extLst>
          </p:cNvPr>
          <p:cNvSpPr/>
          <p:nvPr/>
        </p:nvSpPr>
        <p:spPr>
          <a:xfrm>
            <a:off x="67558" y="4195329"/>
            <a:ext cx="3751868" cy="26064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Langue de travail, langue d’écriture des e-mails, vocabulaire utilisé à l’oral ou par e-mail, vocabulaire autorisé entre collègues, tutoiement, 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821096-2832-4227-87DF-B7737D88603B}"/>
              </a:ext>
            </a:extLst>
          </p:cNvPr>
          <p:cNvSpPr/>
          <p:nvPr/>
        </p:nvSpPr>
        <p:spPr>
          <a:xfrm>
            <a:off x="8220173" y="1543639"/>
            <a:ext cx="3751868" cy="2562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Habillement autorisé ou non-autorisé (jogging, «</a:t>
            </a:r>
            <a:r>
              <a:rPr kumimoji="0" lang="fr-CH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crop</a:t>
            </a: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-top», talons, jupe, t-shirt, short, dos-nu, chemise, chaussures ouvertes)</a:t>
            </a:r>
          </a:p>
        </p:txBody>
      </p:sp>
      <p:pic>
        <p:nvPicPr>
          <p:cNvPr id="15" name="Graphique 14" descr="Enveloppe ouverte">
            <a:extLst>
              <a:ext uri="{FF2B5EF4-FFF2-40B4-BE49-F238E27FC236}">
                <a16:creationId xmlns:a16="http://schemas.microsoft.com/office/drawing/2014/main" id="{E60F39D5-A156-457C-A865-CB42133B04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558" y="6030282"/>
            <a:ext cx="708583" cy="708583"/>
          </a:xfrm>
          <a:prstGeom prst="rect">
            <a:avLst/>
          </a:prstGeom>
        </p:spPr>
      </p:pic>
      <p:pic>
        <p:nvPicPr>
          <p:cNvPr id="17" name="Graphique 16" descr="Chemise">
            <a:extLst>
              <a:ext uri="{FF2B5EF4-FFF2-40B4-BE49-F238E27FC236}">
                <a16:creationId xmlns:a16="http://schemas.microsoft.com/office/drawing/2014/main" id="{4A844F4A-8052-46C8-B0CB-514EAB2568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17753" y="3512337"/>
            <a:ext cx="575210" cy="575210"/>
          </a:xfrm>
          <a:prstGeom prst="rect">
            <a:avLst/>
          </a:prstGeom>
        </p:spPr>
      </p:pic>
      <p:pic>
        <p:nvPicPr>
          <p:cNvPr id="19" name="Graphique 18" descr="Pantalon">
            <a:extLst>
              <a:ext uri="{FF2B5EF4-FFF2-40B4-BE49-F238E27FC236}">
                <a16:creationId xmlns:a16="http://schemas.microsoft.com/office/drawing/2014/main" id="{258FF2E8-6D31-4750-93DE-24AFF7BF256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087522" y="3512337"/>
            <a:ext cx="575210" cy="575210"/>
          </a:xfrm>
          <a:prstGeom prst="rect">
            <a:avLst/>
          </a:prstGeom>
        </p:spPr>
      </p:pic>
      <p:pic>
        <p:nvPicPr>
          <p:cNvPr id="21" name="Graphique 20" descr="Robe">
            <a:extLst>
              <a:ext uri="{FF2B5EF4-FFF2-40B4-BE49-F238E27FC236}">
                <a16:creationId xmlns:a16="http://schemas.microsoft.com/office/drawing/2014/main" id="{009317BD-A01C-4388-B8A5-80CD3F4836A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857291" y="3512337"/>
            <a:ext cx="575210" cy="575210"/>
          </a:xfrm>
          <a:prstGeom prst="rect">
            <a:avLst/>
          </a:prstGeom>
        </p:spPr>
      </p:pic>
      <p:pic>
        <p:nvPicPr>
          <p:cNvPr id="23" name="Graphique 22" descr="Cravate">
            <a:extLst>
              <a:ext uri="{FF2B5EF4-FFF2-40B4-BE49-F238E27FC236}">
                <a16:creationId xmlns:a16="http://schemas.microsoft.com/office/drawing/2014/main" id="{F3C595BC-E1D3-4671-81D3-35825803BC3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627060" y="3512337"/>
            <a:ext cx="575210" cy="575210"/>
          </a:xfrm>
          <a:prstGeom prst="rect">
            <a:avLst/>
          </a:prstGeom>
        </p:spPr>
      </p:pic>
      <p:pic>
        <p:nvPicPr>
          <p:cNvPr id="25" name="Graphique 24" descr="Costume">
            <a:extLst>
              <a:ext uri="{FF2B5EF4-FFF2-40B4-BE49-F238E27FC236}">
                <a16:creationId xmlns:a16="http://schemas.microsoft.com/office/drawing/2014/main" id="{2B1F2E77-75E6-466B-BBB0-F752E861FCA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396831" y="3512337"/>
            <a:ext cx="575210" cy="57521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63B541D-F4AF-4E07-A0EF-0889DC979DAC}"/>
              </a:ext>
            </a:extLst>
          </p:cNvPr>
          <p:cNvSpPr/>
          <p:nvPr/>
        </p:nvSpPr>
        <p:spPr>
          <a:xfrm>
            <a:off x="8220173" y="4277858"/>
            <a:ext cx="3800657" cy="25279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Perception des comportements autorisés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Demande de vacances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Horaires de travail fixes ou variables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Habitudes de l’open-space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Moyen de communication entre collègues (messagerie interne, e-mail, téléphone, en personne, …)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32E714-0591-4723-BB20-0BA2E95EA7B3}"/>
              </a:ext>
            </a:extLst>
          </p:cNvPr>
          <p:cNvSpPr/>
          <p:nvPr/>
        </p:nvSpPr>
        <p:spPr>
          <a:xfrm>
            <a:off x="4621620" y="1495527"/>
            <a:ext cx="3002176" cy="22442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Valeurs partagées dans les faits par mon équipe de travail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H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</a:p>
        </p:txBody>
      </p:sp>
      <p:pic>
        <p:nvPicPr>
          <p:cNvPr id="29" name="Graphique 28" descr="Lettre d’amour">
            <a:extLst>
              <a:ext uri="{FF2B5EF4-FFF2-40B4-BE49-F238E27FC236}">
                <a16:creationId xmlns:a16="http://schemas.microsoft.com/office/drawing/2014/main" id="{953ADB46-3893-4783-B8D0-40A1C8C3313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8769" y="3191863"/>
            <a:ext cx="535027" cy="535027"/>
          </a:xfrm>
          <a:prstGeom prst="rect">
            <a:avLst/>
          </a:prstGeom>
        </p:spPr>
      </p:pic>
      <p:pic>
        <p:nvPicPr>
          <p:cNvPr id="31" name="Graphique 30" descr="Horloge">
            <a:extLst>
              <a:ext uri="{FF2B5EF4-FFF2-40B4-BE49-F238E27FC236}">
                <a16:creationId xmlns:a16="http://schemas.microsoft.com/office/drawing/2014/main" id="{FF76D430-C33A-447D-89BC-460C3CC6C5E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543082" y="6299685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99090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 PowerPoint Cifc" id="{69663CB2-D365-4AF8-B943-FFFA8C7AF2F4}" vid="{32DFF9E3-8FB7-4C16-8904-2F8C9ECA50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224</Words>
  <Application>Microsoft Office PowerPoint</Application>
  <PresentationFormat>Grand écran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1_Thème Office</vt:lpstr>
      <vt:lpstr>Identification des valeurs de votre entreprise formatrice</vt:lpstr>
      <vt:lpstr>Quelques éléments de la culture de mon entreprise formatrice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des valeurs de votre entreprise formatrice</dc:title>
  <dc:creator>Ramel Orsingher Laetitia</dc:creator>
  <cp:lastModifiedBy>Ramel Orsingher Laetitia</cp:lastModifiedBy>
  <cp:revision>1</cp:revision>
  <dcterms:created xsi:type="dcterms:W3CDTF">2022-10-14T06:21:30Z</dcterms:created>
  <dcterms:modified xsi:type="dcterms:W3CDTF">2022-10-14T06:26:33Z</dcterms:modified>
</cp:coreProperties>
</file>